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332740"/>
            <a:ext cx="7772400" cy="1470025"/>
          </a:xfrm>
        </p:spPr>
        <p:txBody>
          <a:bodyPr/>
          <a:p>
            <a:r>
              <a:rPr lang="zh-CN" altLang="en-US"/>
              <a:t>设计拼板时二维码模糊</a:t>
            </a:r>
            <a:endParaRPr lang="zh-CN" altLang="en-US"/>
          </a:p>
        </p:txBody>
      </p:sp>
      <p:pic>
        <p:nvPicPr>
          <p:cNvPr id="4" name="图片 3" descr="微信图片_20250214183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3140710"/>
            <a:ext cx="3600000" cy="3600000"/>
          </a:xfrm>
          <a:prstGeom prst="rect">
            <a:avLst/>
          </a:prstGeom>
        </p:spPr>
      </p:pic>
      <p:pic>
        <p:nvPicPr>
          <p:cNvPr id="5" name="图片 4" descr="微信图片_20250214183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3068955"/>
            <a:ext cx="360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2025-2-14-</a:t>
            </a:r>
            <a:r>
              <a:rPr lang="zh-CN" altLang="en-US"/>
              <a:t>条码太小，印出来扫不了</a:t>
            </a:r>
            <a:endParaRPr lang="zh-CN" altLang="en-US"/>
          </a:p>
        </p:txBody>
      </p:sp>
      <p:pic>
        <p:nvPicPr>
          <p:cNvPr id="4" name="内容占位符 3" descr="微信图片_202502181653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4004945"/>
            <a:ext cx="2357172" cy="2880000"/>
          </a:xfrm>
          <a:prstGeom prst="rect">
            <a:avLst/>
          </a:prstGeom>
        </p:spPr>
      </p:pic>
      <p:pic>
        <p:nvPicPr>
          <p:cNvPr id="5" name="图片 4" descr="微信图片_20250218165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85" y="3978275"/>
            <a:ext cx="4061900" cy="2880000"/>
          </a:xfrm>
          <a:prstGeom prst="rect">
            <a:avLst/>
          </a:prstGeom>
        </p:spPr>
      </p:pic>
      <p:pic>
        <p:nvPicPr>
          <p:cNvPr id="6" name="图片 5" descr="微信图片_202502181653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945" y="3932555"/>
            <a:ext cx="4084704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2025-2-18-</a:t>
            </a:r>
            <a:r>
              <a:rPr lang="zh-CN" altLang="en-US"/>
              <a:t>用了旧拼版，少数了2050张</a:t>
            </a:r>
            <a:endParaRPr lang="zh-CN" altLang="en-US"/>
          </a:p>
        </p:txBody>
      </p:sp>
      <p:pic>
        <p:nvPicPr>
          <p:cNvPr id="4" name="内容占位符 3" descr="微信图片_202502190809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205" y="2204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190808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249237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2025-2-18</a:t>
            </a:r>
            <a:r>
              <a:rPr lang="zh-CN" altLang="en-US"/>
              <a:t>开单少了喷码工序</a:t>
            </a:r>
            <a:endParaRPr lang="zh-CN" altLang="en-US"/>
          </a:p>
        </p:txBody>
      </p:sp>
      <p:pic>
        <p:nvPicPr>
          <p:cNvPr id="4" name="内容占位符 3" descr="微信图片_202502190810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3530" y="2060575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2025-2-18-</a:t>
            </a:r>
            <a:r>
              <a:rPr lang="zh-CN" altLang="en-US"/>
              <a:t>跟单看错刀模，需要重新做刀</a:t>
            </a:r>
            <a:endParaRPr lang="zh-CN" altLang="en-US"/>
          </a:p>
        </p:txBody>
      </p:sp>
      <p:pic>
        <p:nvPicPr>
          <p:cNvPr id="4" name="内容占位符 3" descr="微信图片_202502190815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3530" y="213233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2025-2-18</a:t>
            </a:r>
            <a:endParaRPr lang="en-US" altLang="zh-CN"/>
          </a:p>
        </p:txBody>
      </p:sp>
      <p:pic>
        <p:nvPicPr>
          <p:cNvPr id="4" name="内容占位符 3" descr="微信图片_202502190816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1916430"/>
            <a:ext cx="2077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835978"/>
            <a:ext cx="8229600" cy="1143000"/>
          </a:xfrm>
        </p:spPr>
        <p:txBody>
          <a:bodyPr>
            <a:normAutofit fontScale="90000"/>
          </a:bodyPr>
          <a:p>
            <a:r>
              <a:rPr lang="en-US" altLang="zh-CN"/>
              <a:t>2025-2-21-</a:t>
            </a:r>
            <a:r>
              <a:rPr lang="zh-CN" altLang="en-US"/>
              <a:t>排版排错了</a:t>
            </a:r>
            <a:br>
              <a:rPr lang="zh-CN" altLang="en-US"/>
            </a:br>
            <a:r>
              <a:rPr lang="zh-CN" altLang="en-US"/>
              <a:t>，规定是12个为一张的，现在10个一张</a:t>
            </a:r>
            <a:endParaRPr lang="zh-CN" altLang="en-US"/>
          </a:p>
        </p:txBody>
      </p:sp>
      <p:pic>
        <p:nvPicPr>
          <p:cNvPr id="4" name="内容占位符 3" descr="微信图片_202502211834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3933190"/>
            <a:ext cx="1619798" cy="2880000"/>
          </a:xfrm>
          <a:prstGeom prst="rect">
            <a:avLst/>
          </a:prstGeom>
        </p:spPr>
      </p:pic>
      <p:pic>
        <p:nvPicPr>
          <p:cNvPr id="5" name="图片 4" descr="微信图片_202502211834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49815" y="4563190"/>
            <a:ext cx="2880000" cy="1620000"/>
          </a:xfrm>
          <a:prstGeom prst="rect">
            <a:avLst/>
          </a:prstGeom>
        </p:spPr>
      </p:pic>
      <p:pic>
        <p:nvPicPr>
          <p:cNvPr id="6" name="图片 5" descr="微信图片_202502211834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765" y="3141345"/>
            <a:ext cx="2025000" cy="3600000"/>
          </a:xfrm>
          <a:prstGeom prst="rect">
            <a:avLst/>
          </a:prstGeom>
        </p:spPr>
      </p:pic>
      <p:pic>
        <p:nvPicPr>
          <p:cNvPr id="7" name="图片 6" descr="微信图片_202502211834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5" y="2925445"/>
            <a:ext cx="2025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2025-2-21-</a:t>
            </a:r>
            <a:r>
              <a:rPr lang="zh-CN" altLang="en-US"/>
              <a:t>图中位置不能掏空，容易漏白边</a:t>
            </a:r>
            <a:endParaRPr lang="zh-CN" altLang="en-US"/>
          </a:p>
        </p:txBody>
      </p:sp>
      <p:pic>
        <p:nvPicPr>
          <p:cNvPr id="4" name="内容占位符 3" descr="微信图片_202502211839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3861435"/>
            <a:ext cx="2158788" cy="2880000"/>
          </a:xfrm>
          <a:prstGeom prst="rect">
            <a:avLst/>
          </a:prstGeom>
        </p:spPr>
      </p:pic>
      <p:pic>
        <p:nvPicPr>
          <p:cNvPr id="5" name="图片 4" descr="微信图片_202502211839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0" y="3861435"/>
            <a:ext cx="2158933" cy="2880000"/>
          </a:xfrm>
          <a:prstGeom prst="rect">
            <a:avLst/>
          </a:prstGeom>
        </p:spPr>
      </p:pic>
      <p:pic>
        <p:nvPicPr>
          <p:cNvPr id="6" name="图片 5" descr="微信图片_20250221184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5" y="3933190"/>
            <a:ext cx="3841779" cy="2880000"/>
          </a:xfrm>
          <a:prstGeom prst="rect">
            <a:avLst/>
          </a:prstGeom>
        </p:spPr>
      </p:pic>
      <p:pic>
        <p:nvPicPr>
          <p:cNvPr id="7" name="图片 6" descr="微信图片_20250221184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25" y="1052830"/>
            <a:ext cx="2158933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 C104烤盘  届时通知开单注明打印小标签25/包，含料号和名称。在途订单必须增加上</a:t>
            </a:r>
            <a:endParaRPr lang="zh-CN" altLang="en-US"/>
          </a:p>
        </p:txBody>
      </p:sp>
      <p:pic>
        <p:nvPicPr>
          <p:cNvPr id="4" name="内容占位符 3" descr="微信图片_202502240810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061210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224081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5" y="3717290"/>
            <a:ext cx="3057525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品检反馈，材料没有漏银</a:t>
            </a:r>
            <a:endParaRPr lang="zh-CN" altLang="en-US"/>
          </a:p>
        </p:txBody>
      </p:sp>
      <p:pic>
        <p:nvPicPr>
          <p:cNvPr id="4" name="内容占位符 3" descr="微信图片_2025022408124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204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4081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0" y="253809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设计漏出刀</a:t>
            </a:r>
            <a:endParaRPr lang="zh-CN" altLang="en-US"/>
          </a:p>
        </p:txBody>
      </p:sp>
      <p:pic>
        <p:nvPicPr>
          <p:cNvPr id="4" name="内容占位符 3" descr="微信图片_202502241721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206121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2025-2-17</a:t>
            </a:r>
            <a:r>
              <a:rPr lang="zh-CN" altLang="en-US"/>
              <a:t>实物对比客户文件多了内容</a:t>
            </a:r>
            <a:endParaRPr lang="zh-CN" altLang="en-US"/>
          </a:p>
        </p:txBody>
      </p:sp>
      <p:pic>
        <p:nvPicPr>
          <p:cNvPr id="4" name="内容占位符 3" descr="微信图片_2025021808163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0472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218081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2132330"/>
            <a:ext cx="32368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2025-2-24-</a:t>
            </a:r>
            <a:r>
              <a:rPr lang="zh-CN" altLang="en-US"/>
              <a:t>工单要求白色，实物为黑色</a:t>
            </a:r>
            <a:endParaRPr lang="zh-CN" altLang="en-US"/>
          </a:p>
        </p:txBody>
      </p:sp>
      <p:pic>
        <p:nvPicPr>
          <p:cNvPr id="6" name="内容占位符 5" descr="微信图片_2025022418103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0065" y="2205355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正/背标的拼版方向都反了，拼版文件要改正。生产已在板备注“倒贴版装”</a:t>
            </a:r>
            <a:endParaRPr lang="zh-CN" altLang="en-US"/>
          </a:p>
        </p:txBody>
      </p:sp>
      <p:pic>
        <p:nvPicPr>
          <p:cNvPr id="4" name="内容占位符 3" descr="微信图片_202502241815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63620" y="2277110"/>
            <a:ext cx="2077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2025-2-25-</a:t>
            </a:r>
            <a:r>
              <a:rPr lang="zh-CN" altLang="en-US"/>
              <a:t>标签打错</a:t>
            </a:r>
            <a:endParaRPr lang="zh-CN" altLang="en-US"/>
          </a:p>
        </p:txBody>
      </p:sp>
      <p:pic>
        <p:nvPicPr>
          <p:cNvPr id="4" name="内容占位符 3" descr="微信图片_202502251823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1329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出版少内容，需重新出版</a:t>
            </a:r>
            <a:endParaRPr lang="zh-CN" altLang="en-US"/>
          </a:p>
        </p:txBody>
      </p:sp>
      <p:pic>
        <p:nvPicPr>
          <p:cNvPr id="4" name="内容占位符 3" descr="微信图片_2025022618185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5920" y="2132965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图片_202502181402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260" y="549275"/>
            <a:ext cx="7411363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2025-2-17-</a:t>
            </a:r>
            <a:r>
              <a:rPr lang="zh-CN" altLang="en-US"/>
              <a:t>印刷和冷烫不能同步的</a:t>
            </a:r>
            <a:endParaRPr lang="zh-CN" altLang="en-US"/>
          </a:p>
        </p:txBody>
      </p:sp>
      <p:pic>
        <p:nvPicPr>
          <p:cNvPr id="4" name="内容占位符 3" descr="微信图片_202502181455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1775" y="2132965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2025-2-16-</a:t>
            </a:r>
            <a:r>
              <a:rPr lang="zh-CN" altLang="en-US"/>
              <a:t>出标方向反</a:t>
            </a:r>
            <a:endParaRPr lang="zh-CN" altLang="en-US"/>
          </a:p>
        </p:txBody>
      </p:sp>
      <p:pic>
        <p:nvPicPr>
          <p:cNvPr id="4" name="内容占位符 3" descr="微信图片_202502181638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745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181638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35" y="248285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出标方向与旧刀不匹配，需重新做刀</a:t>
            </a:r>
            <a:endParaRPr lang="zh-CN" altLang="en-US"/>
          </a:p>
        </p:txBody>
      </p:sp>
      <p:pic>
        <p:nvPicPr>
          <p:cNvPr id="4" name="内容占位符 3" descr="微信图片_2025021816404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63620" y="2132330"/>
            <a:ext cx="20777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2025-2-16-</a:t>
            </a:r>
            <a:r>
              <a:rPr lang="zh-CN" altLang="en-US"/>
              <a:t>出版时少出一张白版</a:t>
            </a:r>
            <a:endParaRPr lang="zh-CN" altLang="en-US"/>
          </a:p>
        </p:txBody>
      </p:sp>
      <p:pic>
        <p:nvPicPr>
          <p:cNvPr id="6" name="内容占位符 5" descr="微信图片_202502181643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2276475"/>
            <a:ext cx="3392805" cy="4526280"/>
          </a:xfrm>
          <a:prstGeom prst="rect">
            <a:avLst/>
          </a:prstGeom>
        </p:spPr>
      </p:pic>
      <p:pic>
        <p:nvPicPr>
          <p:cNvPr id="7" name="图片 6" descr="微信图片_202502181643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5" y="237934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1143000"/>
          </a:xfrm>
        </p:spPr>
        <p:txBody>
          <a:bodyPr>
            <a:normAutofit fontScale="90000"/>
          </a:bodyPr>
          <a:p>
            <a:r>
              <a:rPr lang="zh-CN" altLang="en-US"/>
              <a:t>，黑标跳距不要跟定位线叠在一起，模切追位会不准。</a:t>
            </a:r>
            <a:br>
              <a:rPr lang="zh-CN" altLang="en-US"/>
            </a:br>
            <a:r>
              <a:rPr lang="zh-CN" altLang="en-US"/>
              <a:t>现在只能追里面图案来啤。</a:t>
            </a:r>
            <a:endParaRPr lang="zh-CN" altLang="en-US"/>
          </a:p>
        </p:txBody>
      </p:sp>
      <p:pic>
        <p:nvPicPr>
          <p:cNvPr id="4" name="内容占位符 3" descr="微信图片_202502181644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1916430"/>
            <a:ext cx="20777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 </a:t>
            </a:r>
            <a:r>
              <a:rPr lang="en-US" altLang="zh-CN"/>
              <a:t>2025-2-16-</a:t>
            </a:r>
            <a:r>
              <a:rPr lang="zh-CN" altLang="en-US"/>
              <a:t>D58-1  改在数码拼版跟旧刀模不配套，啤不了。</a:t>
            </a:r>
            <a:endParaRPr lang="zh-CN" altLang="en-US"/>
          </a:p>
        </p:txBody>
      </p:sp>
      <p:pic>
        <p:nvPicPr>
          <p:cNvPr id="4" name="内容占位符 3" descr="微信图片_202502181650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1865" y="2060575"/>
            <a:ext cx="2077720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WPS 演示</Application>
  <PresentationFormat/>
  <Paragraphs>44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设计拼板时二维码模糊</vt:lpstr>
      <vt:lpstr>2025-2-17实物对比客户文件多了内容</vt:lpstr>
      <vt:lpstr>PowerPoint 演示文稿</vt:lpstr>
      <vt:lpstr> 2025-2-17-印刷和冷烫不能同步的</vt:lpstr>
      <vt:lpstr>2025-2-16-出标方向反</vt:lpstr>
      <vt:lpstr>出标方向与旧刀不匹配，需重新做刀</vt:lpstr>
      <vt:lpstr>2025-2-16-出版时少出一张白版</vt:lpstr>
      <vt:lpstr>，黑标跳距不要跟定位线叠在一起，模切追位会不准。 现在只能追里面图案来啤。</vt:lpstr>
      <vt:lpstr> 2025-2-16-D58-1  改在数码拼版跟旧刀模不配套，啤不了。</vt:lpstr>
      <vt:lpstr>2025-2-14-条码太小，印出来扫不了</vt:lpstr>
      <vt:lpstr>2025-2-18-用了旧拼版，少数了2050张</vt:lpstr>
      <vt:lpstr>2025-2-18开单少了喷码工序</vt:lpstr>
      <vt:lpstr>2025-2-18-跟单看错刀模，需要重新做刀</vt:lpstr>
      <vt:lpstr>2025-2-18</vt:lpstr>
      <vt:lpstr>2025-2-21-排版排错了 ，规定是12个为一张的，现在10个一张</vt:lpstr>
      <vt:lpstr>2025-2-21-图中位置不能掏空，容易漏白边</vt:lpstr>
      <vt:lpstr> C104烤盘  届时通知开单注明打印小标签25/包，含料号和名称。在途订单必须增加上</vt:lpstr>
      <vt:lpstr>品检反馈，材料没有漏银</vt:lpstr>
      <vt:lpstr>设计漏出刀</vt:lpstr>
      <vt:lpstr>2025-2-24-工单要求白色，实物为黑色</vt:lpstr>
      <vt:lpstr>正/背标的拼版方向都反了，拼版文件要改正。生产已在板备注“倒贴版装”</vt:lpstr>
      <vt:lpstr>2025-2-25-标签打错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设计拼板时二维码模糊</dc:title>
  <dc:creator>Administrator</dc:creator>
  <cp:lastModifiedBy>WPS</cp:lastModifiedBy>
  <cp:revision>24</cp:revision>
  <dcterms:created xsi:type="dcterms:W3CDTF">2025-02-14T10:33:00Z</dcterms:created>
  <dcterms:modified xsi:type="dcterms:W3CDTF">2025-02-26T10:19:43Z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9CED7A80E9CB4908B6F0782A4FC937CB_12</vt:lpwstr>
  </property>
  <property fmtid="{D5CDD505-2E9C-101B-9397-08002B2CF9AE}" pid="3" name="KSOProductBuildVer">
    <vt:lpwstr>2052-12.8.2.18205</vt:lpwstr>
  </property>
</Properties>
</file>